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9"/>
  </p:notesMasterIdLst>
  <p:sldIdLst>
    <p:sldId id="256" r:id="rId2"/>
    <p:sldId id="258" r:id="rId3"/>
    <p:sldId id="259" r:id="rId4"/>
    <p:sldId id="26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260" r:id="rId13"/>
    <p:sldId id="261" r:id="rId14"/>
    <p:sldId id="257" r:id="rId15"/>
    <p:sldId id="263" r:id="rId16"/>
    <p:sldId id="330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6534A-0976-4FBB-967F-66FBA23A8C3E}" v="2" dt="2022-02-21T08:07:52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72285" autoAdjust="0"/>
  </p:normalViewPr>
  <p:slideViewPr>
    <p:cSldViewPr snapToGrid="0">
      <p:cViewPr varScale="1">
        <p:scale>
          <a:sx n="112" d="100"/>
          <a:sy n="112" d="100"/>
        </p:scale>
        <p:origin x="22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72e65871ca4ff38" providerId="LiveId" clId="{138E2E66-0C1A-431C-900D-D98D8195B26E}"/>
    <pc:docChg chg="custSel addSld delSld modSld">
      <pc:chgData name="" userId="f72e65871ca4ff38" providerId="LiveId" clId="{138E2E66-0C1A-431C-900D-D98D8195B26E}" dt="2021-02-28T12:38:11.024" v="73" actId="27636"/>
      <pc:docMkLst>
        <pc:docMk/>
      </pc:docMkLst>
      <pc:sldChg chg="modSp">
        <pc:chgData name="" userId="f72e65871ca4ff38" providerId="LiveId" clId="{138E2E66-0C1A-431C-900D-D98D8195B26E}" dt="2021-02-28T12:01:26.533" v="31" actId="113"/>
        <pc:sldMkLst>
          <pc:docMk/>
          <pc:sldMk cId="465804323" sldId="256"/>
        </pc:sldMkLst>
        <pc:spChg chg="mod">
          <ac:chgData name="" userId="f72e65871ca4ff38" providerId="LiveId" clId="{138E2E66-0C1A-431C-900D-D98D8195B26E}" dt="2021-02-28T12:01:20.588" v="30" actId="113"/>
          <ac:spMkLst>
            <pc:docMk/>
            <pc:sldMk cId="465804323" sldId="256"/>
            <ac:spMk id="2" creationId="{00000000-0000-0000-0000-000000000000}"/>
          </ac:spMkLst>
        </pc:spChg>
        <pc:spChg chg="mod">
          <ac:chgData name="" userId="f72e65871ca4ff38" providerId="LiveId" clId="{138E2E66-0C1A-431C-900D-D98D8195B26E}" dt="2021-02-28T12:01:26.533" v="31" actId="113"/>
          <ac:spMkLst>
            <pc:docMk/>
            <pc:sldMk cId="465804323" sldId="256"/>
            <ac:spMk id="3" creationId="{00000000-0000-0000-0000-000000000000}"/>
          </ac:spMkLst>
        </pc:spChg>
      </pc:sldChg>
      <pc:sldChg chg="del">
        <pc:chgData name="" userId="f72e65871ca4ff38" providerId="LiveId" clId="{138E2E66-0C1A-431C-900D-D98D8195B26E}" dt="2021-02-28T12:20:29.690" v="33" actId="2696"/>
        <pc:sldMkLst>
          <pc:docMk/>
          <pc:sldMk cId="2684914432" sldId="281"/>
        </pc:sldMkLst>
      </pc:sldChg>
      <pc:sldChg chg="del">
        <pc:chgData name="" userId="f72e65871ca4ff38" providerId="LiveId" clId="{138E2E66-0C1A-431C-900D-D98D8195B26E}" dt="2021-02-28T12:22:08.210" v="34" actId="2696"/>
        <pc:sldMkLst>
          <pc:docMk/>
          <pc:sldMk cId="41144110" sldId="300"/>
        </pc:sldMkLst>
      </pc:sldChg>
      <pc:sldChg chg="del">
        <pc:chgData name="" userId="f72e65871ca4ff38" providerId="LiveId" clId="{138E2E66-0C1A-431C-900D-D98D8195B26E}" dt="2021-02-28T12:22:33.065" v="35" actId="2696"/>
        <pc:sldMkLst>
          <pc:docMk/>
          <pc:sldMk cId="3146086255" sldId="314"/>
        </pc:sldMkLst>
      </pc:sldChg>
      <pc:sldChg chg="del">
        <pc:chgData name="" userId="f72e65871ca4ff38" providerId="LiveId" clId="{138E2E66-0C1A-431C-900D-D98D8195B26E}" dt="2021-02-28T12:22:35.525" v="36" actId="2696"/>
        <pc:sldMkLst>
          <pc:docMk/>
          <pc:sldMk cId="889023546" sldId="315"/>
        </pc:sldMkLst>
      </pc:sldChg>
      <pc:sldChg chg="del">
        <pc:chgData name="" userId="f72e65871ca4ff38" providerId="LiveId" clId="{138E2E66-0C1A-431C-900D-D98D8195B26E}" dt="2021-02-28T12:22:58.724" v="37" actId="2696"/>
        <pc:sldMkLst>
          <pc:docMk/>
          <pc:sldMk cId="617446533" sldId="329"/>
        </pc:sldMkLst>
      </pc:sldChg>
      <pc:sldChg chg="del">
        <pc:chgData name="" userId="f72e65871ca4ff38" providerId="LiveId" clId="{138E2E66-0C1A-431C-900D-D98D8195B26E}" dt="2021-02-28T12:35:23.527" v="68" actId="2696"/>
        <pc:sldMkLst>
          <pc:docMk/>
          <pc:sldMk cId="226151981" sldId="331"/>
        </pc:sldMkLst>
      </pc:sldChg>
      <pc:sldChg chg="modSp modNotesTx">
        <pc:chgData name="" userId="f72e65871ca4ff38" providerId="LiveId" clId="{138E2E66-0C1A-431C-900D-D98D8195B26E}" dt="2021-02-28T12:35:31.636" v="69" actId="20577"/>
        <pc:sldMkLst>
          <pc:docMk/>
          <pc:sldMk cId="1238631379" sldId="332"/>
        </pc:sldMkLst>
        <pc:spChg chg="mod">
          <ac:chgData name="" userId="f72e65871ca4ff38" providerId="LiveId" clId="{138E2E66-0C1A-431C-900D-D98D8195B26E}" dt="2021-02-28T12:04:37.694" v="32" actId="1076"/>
          <ac:spMkLst>
            <pc:docMk/>
            <pc:sldMk cId="1238631379" sldId="332"/>
            <ac:spMk id="2" creationId="{00000000-0000-0000-0000-000000000000}"/>
          </ac:spMkLst>
        </pc:spChg>
      </pc:sldChg>
      <pc:sldChg chg="modSp">
        <pc:chgData name="" userId="f72e65871ca4ff38" providerId="LiveId" clId="{138E2E66-0C1A-431C-900D-D98D8195B26E}" dt="2021-02-28T12:36:16.438" v="70" actId="1076"/>
        <pc:sldMkLst>
          <pc:docMk/>
          <pc:sldMk cId="582805931" sldId="336"/>
        </pc:sldMkLst>
        <pc:spChg chg="mod">
          <ac:chgData name="" userId="f72e65871ca4ff38" providerId="LiveId" clId="{138E2E66-0C1A-431C-900D-D98D8195B26E}" dt="2021-02-28T12:36:16.438" v="70" actId="1076"/>
          <ac:spMkLst>
            <pc:docMk/>
            <pc:sldMk cId="582805931" sldId="336"/>
            <ac:spMk id="4" creationId="{00000000-0000-0000-0000-000000000000}"/>
          </ac:spMkLst>
        </pc:spChg>
        <pc:picChg chg="mod">
          <ac:chgData name="" userId="f72e65871ca4ff38" providerId="LiveId" clId="{138E2E66-0C1A-431C-900D-D98D8195B26E}" dt="2021-02-28T12:36:16.438" v="70" actId="1076"/>
          <ac:picMkLst>
            <pc:docMk/>
            <pc:sldMk cId="582805931" sldId="336"/>
            <ac:picMk id="5" creationId="{00000000-0000-0000-0000-000000000000}"/>
          </ac:picMkLst>
        </pc:picChg>
      </pc:sldChg>
      <pc:sldChg chg="modSp">
        <pc:chgData name="" userId="f72e65871ca4ff38" providerId="LiveId" clId="{138E2E66-0C1A-431C-900D-D98D8195B26E}" dt="2021-02-28T12:38:04.905" v="71" actId="14100"/>
        <pc:sldMkLst>
          <pc:docMk/>
          <pc:sldMk cId="4059995833" sldId="340"/>
        </pc:sldMkLst>
        <pc:spChg chg="mod">
          <ac:chgData name="" userId="f72e65871ca4ff38" providerId="LiveId" clId="{138E2E66-0C1A-431C-900D-D98D8195B26E}" dt="2021-02-28T12:38:04.905" v="71" actId="14100"/>
          <ac:spMkLst>
            <pc:docMk/>
            <pc:sldMk cId="4059995833" sldId="340"/>
            <ac:spMk id="9222" creationId="{00000000-0000-0000-0000-000000000000}"/>
          </ac:spMkLst>
        </pc:spChg>
      </pc:sldChg>
      <pc:sldChg chg="modSp">
        <pc:chgData name="" userId="f72e65871ca4ff38" providerId="LiveId" clId="{138E2E66-0C1A-431C-900D-D98D8195B26E}" dt="2021-02-28T12:38:11.024" v="73" actId="27636"/>
        <pc:sldMkLst>
          <pc:docMk/>
          <pc:sldMk cId="3285004471" sldId="341"/>
        </pc:sldMkLst>
        <pc:spChg chg="mod">
          <ac:chgData name="" userId="f72e65871ca4ff38" providerId="LiveId" clId="{138E2E66-0C1A-431C-900D-D98D8195B26E}" dt="2021-02-28T12:38:11.024" v="73" actId="27636"/>
          <ac:spMkLst>
            <pc:docMk/>
            <pc:sldMk cId="3285004471" sldId="341"/>
            <ac:spMk id="3" creationId="{00000000-0000-0000-0000-000000000000}"/>
          </ac:spMkLst>
        </pc:spChg>
      </pc:sldChg>
      <pc:sldChg chg="addSp delSp modSp add modAnim">
        <pc:chgData name="" userId="f72e65871ca4ff38" providerId="LiveId" clId="{138E2E66-0C1A-431C-900D-D98D8195B26E}" dt="2021-02-28T12:33:20.691" v="54" actId="1036"/>
        <pc:sldMkLst>
          <pc:docMk/>
          <pc:sldMk cId="3886741605" sldId="343"/>
        </pc:sldMkLst>
        <pc:spChg chg="del">
          <ac:chgData name="" userId="f72e65871ca4ff38" providerId="LiveId" clId="{138E2E66-0C1A-431C-900D-D98D8195B26E}" dt="2021-02-28T12:32:27.495" v="39"/>
          <ac:spMkLst>
            <pc:docMk/>
            <pc:sldMk cId="3886741605" sldId="343"/>
            <ac:spMk id="3" creationId="{1970AA8F-9F4D-4D6B-9C9C-D008C39F6B26}"/>
          </ac:spMkLst>
        </pc:spChg>
        <pc:picChg chg="add mod">
          <ac:chgData name="" userId="f72e65871ca4ff38" providerId="LiveId" clId="{138E2E66-0C1A-431C-900D-D98D8195B26E}" dt="2021-02-28T12:33:20.691" v="54" actId="1036"/>
          <ac:picMkLst>
            <pc:docMk/>
            <pc:sldMk cId="3886741605" sldId="343"/>
            <ac:picMk id="4" creationId="{DD669AA0-FE96-4B60-9AD4-9E4D270AA1F6}"/>
          </ac:picMkLst>
        </pc:picChg>
      </pc:sldChg>
      <pc:sldChg chg="addSp delSp modSp add modAnim">
        <pc:chgData name="" userId="f72e65871ca4ff38" providerId="LiveId" clId="{138E2E66-0C1A-431C-900D-D98D8195B26E}" dt="2021-02-28T12:33:27.471" v="56" actId="1076"/>
        <pc:sldMkLst>
          <pc:docMk/>
          <pc:sldMk cId="1508486109" sldId="344"/>
        </pc:sldMkLst>
        <pc:spChg chg="del">
          <ac:chgData name="" userId="f72e65871ca4ff38" providerId="LiveId" clId="{138E2E66-0C1A-431C-900D-D98D8195B26E}" dt="2021-02-28T12:32:41.827" v="44"/>
          <ac:spMkLst>
            <pc:docMk/>
            <pc:sldMk cId="1508486109" sldId="344"/>
            <ac:spMk id="3" creationId="{66B53FAC-82E9-419C-959E-D4F45139F9B0}"/>
          </ac:spMkLst>
        </pc:spChg>
        <pc:picChg chg="add mod">
          <ac:chgData name="" userId="f72e65871ca4ff38" providerId="LiveId" clId="{138E2E66-0C1A-431C-900D-D98D8195B26E}" dt="2021-02-28T12:33:27.471" v="56" actId="1076"/>
          <ac:picMkLst>
            <pc:docMk/>
            <pc:sldMk cId="1508486109" sldId="344"/>
            <ac:picMk id="4" creationId="{3A836C38-7967-4ABD-A8F0-FF9A5AE10EAA}"/>
          </ac:picMkLst>
        </pc:picChg>
      </pc:sldChg>
      <pc:sldChg chg="addSp delSp modSp add modAnim">
        <pc:chgData name="" userId="f72e65871ca4ff38" providerId="LiveId" clId="{138E2E66-0C1A-431C-900D-D98D8195B26E}" dt="2021-02-28T12:33:36.354" v="58" actId="1076"/>
        <pc:sldMkLst>
          <pc:docMk/>
          <pc:sldMk cId="3763641421" sldId="345"/>
        </pc:sldMkLst>
        <pc:spChg chg="del">
          <ac:chgData name="" userId="f72e65871ca4ff38" providerId="LiveId" clId="{138E2E66-0C1A-431C-900D-D98D8195B26E}" dt="2021-02-28T12:32:45.964" v="45"/>
          <ac:spMkLst>
            <pc:docMk/>
            <pc:sldMk cId="3763641421" sldId="345"/>
            <ac:spMk id="3" creationId="{2D465901-8F33-4720-A56F-79DA92BA60EC}"/>
          </ac:spMkLst>
        </pc:spChg>
        <pc:picChg chg="add mod">
          <ac:chgData name="" userId="f72e65871ca4ff38" providerId="LiveId" clId="{138E2E66-0C1A-431C-900D-D98D8195B26E}" dt="2021-02-28T12:33:36.354" v="58" actId="1076"/>
          <ac:picMkLst>
            <pc:docMk/>
            <pc:sldMk cId="3763641421" sldId="345"/>
            <ac:picMk id="4" creationId="{C06D5479-6550-408D-9A3D-CDE7AF962074}"/>
          </ac:picMkLst>
        </pc:picChg>
      </pc:sldChg>
      <pc:sldChg chg="addSp delSp modSp add modAnim">
        <pc:chgData name="" userId="f72e65871ca4ff38" providerId="LiveId" clId="{138E2E66-0C1A-431C-900D-D98D8195B26E}" dt="2021-02-28T12:33:42.436" v="60" actId="1076"/>
        <pc:sldMkLst>
          <pc:docMk/>
          <pc:sldMk cId="144350197" sldId="346"/>
        </pc:sldMkLst>
        <pc:spChg chg="del">
          <ac:chgData name="" userId="f72e65871ca4ff38" providerId="LiveId" clId="{138E2E66-0C1A-431C-900D-D98D8195B26E}" dt="2021-02-28T12:32:50.356" v="46"/>
          <ac:spMkLst>
            <pc:docMk/>
            <pc:sldMk cId="144350197" sldId="346"/>
            <ac:spMk id="3" creationId="{056202C5-6A00-43D7-A1D4-9439E4E0A55F}"/>
          </ac:spMkLst>
        </pc:spChg>
        <pc:picChg chg="add mod">
          <ac:chgData name="" userId="f72e65871ca4ff38" providerId="LiveId" clId="{138E2E66-0C1A-431C-900D-D98D8195B26E}" dt="2021-02-28T12:33:42.436" v="60" actId="1076"/>
          <ac:picMkLst>
            <pc:docMk/>
            <pc:sldMk cId="144350197" sldId="346"/>
            <ac:picMk id="4" creationId="{85035CE4-F2E2-42AB-BB2F-CBF19FCC2172}"/>
          </ac:picMkLst>
        </pc:picChg>
      </pc:sldChg>
      <pc:sldChg chg="addSp delSp modSp add modAnim">
        <pc:chgData name="" userId="f72e65871ca4ff38" providerId="LiveId" clId="{138E2E66-0C1A-431C-900D-D98D8195B26E}" dt="2021-02-28T12:33:52.846" v="62" actId="1076"/>
        <pc:sldMkLst>
          <pc:docMk/>
          <pc:sldMk cId="2915460760" sldId="347"/>
        </pc:sldMkLst>
        <pc:spChg chg="del">
          <ac:chgData name="" userId="f72e65871ca4ff38" providerId="LiveId" clId="{138E2E66-0C1A-431C-900D-D98D8195B26E}" dt="2021-02-28T12:32:55.966" v="47"/>
          <ac:spMkLst>
            <pc:docMk/>
            <pc:sldMk cId="2915460760" sldId="347"/>
            <ac:spMk id="3" creationId="{40D2B7AB-5A33-4FA1-9074-C96172C944BC}"/>
          </ac:spMkLst>
        </pc:spChg>
        <pc:picChg chg="add mod">
          <ac:chgData name="" userId="f72e65871ca4ff38" providerId="LiveId" clId="{138E2E66-0C1A-431C-900D-D98D8195B26E}" dt="2021-02-28T12:33:52.846" v="62" actId="1076"/>
          <ac:picMkLst>
            <pc:docMk/>
            <pc:sldMk cId="2915460760" sldId="347"/>
            <ac:picMk id="4" creationId="{C7CBB5F8-5698-43A9-825A-3C7CAC52FC33}"/>
          </ac:picMkLst>
        </pc:picChg>
      </pc:sldChg>
      <pc:sldChg chg="addSp delSp modSp add modAnim">
        <pc:chgData name="" userId="f72e65871ca4ff38" providerId="LiveId" clId="{138E2E66-0C1A-431C-900D-D98D8195B26E}" dt="2021-02-28T12:34:05.702" v="65" actId="1076"/>
        <pc:sldMkLst>
          <pc:docMk/>
          <pc:sldMk cId="2783645537" sldId="348"/>
        </pc:sldMkLst>
        <pc:spChg chg="del">
          <ac:chgData name="" userId="f72e65871ca4ff38" providerId="LiveId" clId="{138E2E66-0C1A-431C-900D-D98D8195B26E}" dt="2021-02-28T12:33:03.593" v="50"/>
          <ac:spMkLst>
            <pc:docMk/>
            <pc:sldMk cId="2783645537" sldId="348"/>
            <ac:spMk id="3" creationId="{3E99A0E6-F9CA-4BFF-9F07-658D7D0F495E}"/>
          </ac:spMkLst>
        </pc:spChg>
        <pc:picChg chg="add mod">
          <ac:chgData name="" userId="f72e65871ca4ff38" providerId="LiveId" clId="{138E2E66-0C1A-431C-900D-D98D8195B26E}" dt="2021-02-28T12:34:05.702" v="65" actId="1076"/>
          <ac:picMkLst>
            <pc:docMk/>
            <pc:sldMk cId="2783645537" sldId="348"/>
            <ac:picMk id="4" creationId="{C7D9599D-ABCB-4E94-9C03-DF13DB264EFF}"/>
          </ac:picMkLst>
        </pc:picChg>
      </pc:sldChg>
      <pc:sldChg chg="addSp delSp modSp add modAnim">
        <pc:chgData name="" userId="f72e65871ca4ff38" providerId="LiveId" clId="{138E2E66-0C1A-431C-900D-D98D8195B26E}" dt="2021-02-28T12:34:13.061" v="67" actId="1076"/>
        <pc:sldMkLst>
          <pc:docMk/>
          <pc:sldMk cId="203929312" sldId="349"/>
        </pc:sldMkLst>
        <pc:spChg chg="del">
          <ac:chgData name="" userId="f72e65871ca4ff38" providerId="LiveId" clId="{138E2E66-0C1A-431C-900D-D98D8195B26E}" dt="2021-02-28T12:33:07.869" v="51"/>
          <ac:spMkLst>
            <pc:docMk/>
            <pc:sldMk cId="203929312" sldId="349"/>
            <ac:spMk id="3" creationId="{51339990-301D-4D59-94E3-5FDE2320DF4A}"/>
          </ac:spMkLst>
        </pc:spChg>
        <pc:picChg chg="add mod">
          <ac:chgData name="" userId="f72e65871ca4ff38" providerId="LiveId" clId="{138E2E66-0C1A-431C-900D-D98D8195B26E}" dt="2021-02-28T12:34:13.061" v="67" actId="1076"/>
          <ac:picMkLst>
            <pc:docMk/>
            <pc:sldMk cId="203929312" sldId="349"/>
            <ac:picMk id="4" creationId="{B97DFCB5-8722-4B46-BC4C-D154C129C9FE}"/>
          </ac:picMkLst>
        </pc:picChg>
      </pc:sldChg>
    </pc:docChg>
  </pc:docChgLst>
  <pc:docChgLst>
    <pc:chgData name="타야라히랄" userId="4cbd64cf-559c-4aef-b363-525ec37fb7ad" providerId="ADAL" clId="{55B6534A-0976-4FBB-967F-66FBA23A8C3E}"/>
    <pc:docChg chg="custSel modSld">
      <pc:chgData name="타야라히랄" userId="4cbd64cf-559c-4aef-b363-525ec37fb7ad" providerId="ADAL" clId="{55B6534A-0976-4FBB-967F-66FBA23A8C3E}" dt="2022-02-25T07:49:07.868" v="59"/>
      <pc:docMkLst>
        <pc:docMk/>
      </pc:docMkLst>
      <pc:sldChg chg="modSp mod">
        <pc:chgData name="타야라히랄" userId="4cbd64cf-559c-4aef-b363-525ec37fb7ad" providerId="ADAL" clId="{55B6534A-0976-4FBB-967F-66FBA23A8C3E}" dt="2022-02-25T07:49:07.868" v="59"/>
        <pc:sldMkLst>
          <pc:docMk/>
          <pc:sldMk cId="1963060238" sldId="258"/>
        </pc:sldMkLst>
        <pc:spChg chg="mod">
          <ac:chgData name="타야라히랄" userId="4cbd64cf-559c-4aef-b363-525ec37fb7ad" providerId="ADAL" clId="{55B6534A-0976-4FBB-967F-66FBA23A8C3E}" dt="2022-02-25T07:49:07.868" v="59"/>
          <ac:spMkLst>
            <pc:docMk/>
            <pc:sldMk cId="1963060238" sldId="258"/>
            <ac:spMk id="3" creationId="{BEA01B59-AA73-44AC-A5FF-B3DF298EC78E}"/>
          </ac:spMkLst>
        </pc:spChg>
      </pc:sldChg>
      <pc:sldChg chg="modSp mod">
        <pc:chgData name="타야라히랄" userId="4cbd64cf-559c-4aef-b363-525ec37fb7ad" providerId="ADAL" clId="{55B6534A-0976-4FBB-967F-66FBA23A8C3E}" dt="2022-02-21T08:05:04.139" v="45" actId="20577"/>
        <pc:sldMkLst>
          <pc:docMk/>
          <pc:sldMk cId="3705988432" sldId="261"/>
        </pc:sldMkLst>
        <pc:spChg chg="mod">
          <ac:chgData name="타야라히랄" userId="4cbd64cf-559c-4aef-b363-525ec37fb7ad" providerId="ADAL" clId="{55B6534A-0976-4FBB-967F-66FBA23A8C3E}" dt="2022-02-21T08:05:04.139" v="45" actId="20577"/>
          <ac:spMkLst>
            <pc:docMk/>
            <pc:sldMk cId="3705988432" sldId="261"/>
            <ac:spMk id="3" creationId="{03270600-43C5-4AD1-A07A-4A545015A478}"/>
          </ac:spMkLst>
        </pc:spChg>
      </pc:sldChg>
      <pc:sldChg chg="modSp mod">
        <pc:chgData name="타야라히랄" userId="4cbd64cf-559c-4aef-b363-525ec37fb7ad" providerId="ADAL" clId="{55B6534A-0976-4FBB-967F-66FBA23A8C3E}" dt="2022-02-21T08:05:39.081" v="47" actId="20577"/>
        <pc:sldMkLst>
          <pc:docMk/>
          <pc:sldMk cId="442674551" sldId="263"/>
        </pc:sldMkLst>
        <pc:spChg chg="mod">
          <ac:chgData name="타야라히랄" userId="4cbd64cf-559c-4aef-b363-525ec37fb7ad" providerId="ADAL" clId="{55B6534A-0976-4FBB-967F-66FBA23A8C3E}" dt="2022-02-21T08:05:39.081" v="47" actId="20577"/>
          <ac:spMkLst>
            <pc:docMk/>
            <pc:sldMk cId="442674551" sldId="263"/>
            <ac:spMk id="3" creationId="{00000000-0000-0000-0000-000000000000}"/>
          </ac:spMkLst>
        </pc:spChg>
      </pc:sldChg>
      <pc:sldChg chg="modSp mod">
        <pc:chgData name="타야라히랄" userId="4cbd64cf-559c-4aef-b363-525ec37fb7ad" providerId="ADAL" clId="{55B6534A-0976-4FBB-967F-66FBA23A8C3E}" dt="2022-02-21T08:06:03.734" v="49" actId="14100"/>
        <pc:sldMkLst>
          <pc:docMk/>
          <pc:sldMk cId="417653785" sldId="330"/>
        </pc:sldMkLst>
        <pc:spChg chg="mod">
          <ac:chgData name="타야라히랄" userId="4cbd64cf-559c-4aef-b363-525ec37fb7ad" providerId="ADAL" clId="{55B6534A-0976-4FBB-967F-66FBA23A8C3E}" dt="2022-02-21T08:06:03.734" v="49" actId="14100"/>
          <ac:spMkLst>
            <pc:docMk/>
            <pc:sldMk cId="417653785" sldId="330"/>
            <ac:spMk id="3" creationId="{00000000-0000-0000-0000-000000000000}"/>
          </ac:spMkLst>
        </pc:spChg>
      </pc:sldChg>
      <pc:sldChg chg="modSp mod">
        <pc:chgData name="타야라히랄" userId="4cbd64cf-559c-4aef-b363-525ec37fb7ad" providerId="ADAL" clId="{55B6534A-0976-4FBB-967F-66FBA23A8C3E}" dt="2022-02-21T08:06:36.251" v="50" actId="1076"/>
        <pc:sldMkLst>
          <pc:docMk/>
          <pc:sldMk cId="1238631379" sldId="332"/>
        </pc:sldMkLst>
        <pc:picChg chg="mod">
          <ac:chgData name="타야라히랄" userId="4cbd64cf-559c-4aef-b363-525ec37fb7ad" providerId="ADAL" clId="{55B6534A-0976-4FBB-967F-66FBA23A8C3E}" dt="2022-02-21T08:06:36.251" v="50" actId="1076"/>
          <ac:picMkLst>
            <pc:docMk/>
            <pc:sldMk cId="1238631379" sldId="332"/>
            <ac:picMk id="4" creationId="{00000000-0000-0000-0000-000000000000}"/>
          </ac:picMkLst>
        </pc:picChg>
      </pc:sldChg>
      <pc:sldChg chg="addSp modSp mod">
        <pc:chgData name="타야라히랄" userId="4cbd64cf-559c-4aef-b363-525ec37fb7ad" providerId="ADAL" clId="{55B6534A-0976-4FBB-967F-66FBA23A8C3E}" dt="2022-02-21T08:08:52.633" v="55" actId="948"/>
        <pc:sldMkLst>
          <pc:docMk/>
          <pc:sldMk cId="1135600287" sldId="339"/>
        </pc:sldMkLst>
        <pc:spChg chg="add mod">
          <ac:chgData name="타야라히랄" userId="4cbd64cf-559c-4aef-b363-525ec37fb7ad" providerId="ADAL" clId="{55B6534A-0976-4FBB-967F-66FBA23A8C3E}" dt="2022-02-21T08:08:52.633" v="55" actId="948"/>
          <ac:spMkLst>
            <pc:docMk/>
            <pc:sldMk cId="1135600287" sldId="339"/>
            <ac:spMk id="10" creationId="{820074C0-6647-4E4F-93D2-21C91E6E0DD2}"/>
          </ac:spMkLst>
        </pc:spChg>
        <pc:spChg chg="mod">
          <ac:chgData name="타야라히랄" userId="4cbd64cf-559c-4aef-b363-525ec37fb7ad" providerId="ADAL" clId="{55B6534A-0976-4FBB-967F-66FBA23A8C3E}" dt="2022-02-21T08:07:52.172" v="51"/>
          <ac:spMkLst>
            <pc:docMk/>
            <pc:sldMk cId="1135600287" sldId="339"/>
            <ac:spMk id="819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797C7-C8CE-4404-AFC9-C8AE6764DDDC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87188-9EE5-4107-BD58-B90E8726A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0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87188-9EE5-4107-BD58-B90E8726AAB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3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87188-9EE5-4107-BD58-B90E8726AAB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6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5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744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9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41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5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8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1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2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77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3EF9E-273F-4B6A-87CA-42E96AD543C9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BEB4F-E30E-4965-B89D-FA6AAA607A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3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hilaltayara@jbnu.ac.k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hyperlink" Target="https://en.wikipedia.org/wiki/Moore%27s_la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croprocessors" TargetMode="External"/><Relationship Id="rId5" Type="http://schemas.openxmlformats.org/officeDocument/2006/relationships/hyperlink" Target="https://en.wikipedia.org/wiki/Transistor_count" TargetMode="External"/><Relationship Id="rId4" Type="http://schemas.openxmlformats.org/officeDocument/2006/relationships/hyperlink" Target="https://en.wikipedia.org/wiki/Semi-log_plo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silicon-innovations/intel-14nm-technology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Digital Engineering 1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/>
              <a:t>Lecture 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5804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05EA9-EB36-4CE7-B4AF-3131C05E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TC Module 04-04 Line Follower">
            <a:hlinkClick r:id="" action="ppaction://media"/>
            <a:extLst>
              <a:ext uri="{FF2B5EF4-FFF2-40B4-BE49-F238E27FC236}">
                <a16:creationId xmlns:a16="http://schemas.microsoft.com/office/drawing/2014/main" id="{C7D9599D-ABCB-4E94-9C03-DF13DB264E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591" y="615771"/>
            <a:ext cx="10002818" cy="5626458"/>
          </a:xfrm>
        </p:spPr>
      </p:pic>
    </p:spTree>
    <p:extLst>
      <p:ext uri="{BB962C8B-B14F-4D97-AF65-F5344CB8AC3E}">
        <p14:creationId xmlns:p14="http://schemas.microsoft.com/office/powerpoint/2010/main" val="27836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FF80E-2983-450D-BBC5-52CBCB02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TC Module 05-05 Ship Navigator">
            <a:hlinkClick r:id="" action="ppaction://media"/>
            <a:extLst>
              <a:ext uri="{FF2B5EF4-FFF2-40B4-BE49-F238E27FC236}">
                <a16:creationId xmlns:a16="http://schemas.microsoft.com/office/drawing/2014/main" id="{B97DFCB5-8722-4B46-BC4C-D154C129C9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5591" y="695082"/>
            <a:ext cx="9720817" cy="5467836"/>
          </a:xfrm>
        </p:spPr>
      </p:pic>
    </p:spTree>
    <p:extLst>
      <p:ext uri="{BB962C8B-B14F-4D97-AF65-F5344CB8AC3E}">
        <p14:creationId xmlns:p14="http://schemas.microsoft.com/office/powerpoint/2010/main" val="20392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3333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7A7E-8FE3-404D-8633-A8852D39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8DE03-567F-4CA3-9C53-8261F43C6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825625"/>
            <a:ext cx="8403540" cy="4351338"/>
          </a:xfrm>
        </p:spPr>
        <p:txBody>
          <a:bodyPr>
            <a:normAutofit fontScale="92500" lnSpcReduction="10000"/>
          </a:bodyPr>
          <a:lstStyle/>
          <a:p>
            <a:pPr latinLnBrk="0"/>
            <a:r>
              <a:rPr lang="en-US" dirty="0"/>
              <a:t>Digital Systems: From Logic Gates to Processors. Deschamps JP, Valderrama E, </a:t>
            </a:r>
            <a:r>
              <a:rPr lang="en-US" dirty="0" err="1"/>
              <a:t>Terés</a:t>
            </a:r>
            <a:r>
              <a:rPr lang="en-US" dirty="0"/>
              <a:t> L. Springer 2017. ISBN 978-3-319-41198-9. </a:t>
            </a:r>
          </a:p>
          <a:p>
            <a:pPr latinLnBrk="0"/>
            <a:endParaRPr lang="en-US" dirty="0"/>
          </a:p>
          <a:p>
            <a:pPr latinLnBrk="0"/>
            <a:r>
              <a:rPr lang="en-US" dirty="0"/>
              <a:t>Complex Digital Circuits. Deschamps JP, Valderrama E, </a:t>
            </a:r>
            <a:r>
              <a:rPr lang="en-US" dirty="0" err="1"/>
              <a:t>Terés</a:t>
            </a:r>
            <a:r>
              <a:rPr lang="en-US" dirty="0"/>
              <a:t> L. Springer 2019 (available now). ISBN 978-3-030-12653-7.</a:t>
            </a:r>
          </a:p>
          <a:p>
            <a:pPr latinLnBrk="0"/>
            <a:endParaRPr lang="en-US" dirty="0"/>
          </a:p>
          <a:p>
            <a:pPr latinLnBrk="0"/>
            <a:r>
              <a:rPr lang="en-US" dirty="0"/>
              <a:t>Fundamentals of Logic Design 7th Edition by Jr. Charles H. Roth, Larry L Kinney, ISBN-10 : 1133628478</a:t>
            </a:r>
          </a:p>
          <a:p>
            <a:pPr latinLnBrk="0"/>
            <a:endParaRPr lang="en-US" dirty="0"/>
          </a:p>
          <a:p>
            <a:pPr latinLnBrk="0"/>
            <a:endParaRPr lang="en-US" dirty="0"/>
          </a:p>
        </p:txBody>
      </p:sp>
      <p:pic>
        <p:nvPicPr>
          <p:cNvPr id="1026" name="Picture 2" descr="cover">
            <a:extLst>
              <a:ext uri="{FF2B5EF4-FFF2-40B4-BE49-F238E27FC236}">
                <a16:creationId xmlns:a16="http://schemas.microsoft.com/office/drawing/2014/main" id="{6825FBC9-5FE3-4C33-85C9-8DF5376D5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94" y="219746"/>
            <a:ext cx="14573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er">
            <a:extLst>
              <a:ext uri="{FF2B5EF4-FFF2-40B4-BE49-F238E27FC236}">
                <a16:creationId xmlns:a16="http://schemas.microsoft.com/office/drawing/2014/main" id="{D3113037-B67C-4293-8FC3-9FF85D4B0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94" y="2439529"/>
            <a:ext cx="1457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undamentals of Logic Design - 9781133628477 - Ceng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580" y="4671767"/>
            <a:ext cx="1453539" cy="189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05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38E7-0393-42D7-8298-EA3BEFAA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0600-43C5-4AD1-A07A-4A545015A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Tentative and subject to change</a:t>
            </a:r>
            <a:r>
              <a:rPr lang="en-US" altLang="ko-KR" dirty="0"/>
              <a:t> </a:t>
            </a:r>
          </a:p>
          <a:p>
            <a:pPr lvl="1"/>
            <a:r>
              <a:rPr lang="en-US" dirty="0"/>
              <a:t>Midterm 			25%</a:t>
            </a:r>
          </a:p>
          <a:p>
            <a:pPr lvl="1"/>
            <a:r>
              <a:rPr lang="en-US" dirty="0"/>
              <a:t>Final 				35%</a:t>
            </a:r>
          </a:p>
          <a:p>
            <a:pPr lvl="1"/>
            <a:r>
              <a:rPr lang="en-US" dirty="0"/>
              <a:t>Assignments, </a:t>
            </a:r>
            <a:r>
              <a:rPr lang="en-US" altLang="ko-KR" dirty="0"/>
              <a:t>projects</a:t>
            </a:r>
            <a:r>
              <a:rPr lang="ko-KR" altLang="en-US" dirty="0"/>
              <a:t> </a:t>
            </a:r>
            <a:r>
              <a:rPr lang="en-US" altLang="ko-KR" dirty="0"/>
              <a:t>	</a:t>
            </a:r>
            <a:r>
              <a:rPr lang="en-US" dirty="0"/>
              <a:t>30%</a:t>
            </a:r>
          </a:p>
          <a:p>
            <a:pPr lvl="1"/>
            <a:r>
              <a:rPr lang="en-US" dirty="0"/>
              <a:t>Attendance			10%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8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Course 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understand, analyze and design digital (logic) circuits.</a:t>
            </a:r>
          </a:p>
          <a:p>
            <a:r>
              <a:rPr lang="en-US" altLang="ko-KR" dirty="0"/>
              <a:t>Basic logic theory, analysis and design of combinational and</a:t>
            </a:r>
            <a:br>
              <a:rPr lang="en-US" altLang="ko-KR" dirty="0"/>
            </a:br>
            <a:r>
              <a:rPr lang="en-US" altLang="ko-KR" dirty="0"/>
              <a:t>sequential logic circuits.</a:t>
            </a:r>
          </a:p>
          <a:p>
            <a:r>
              <a:rPr lang="en-US" altLang="ko-KR" dirty="0"/>
              <a:t>Computer arithmetic circuits.</a:t>
            </a:r>
          </a:p>
          <a:p>
            <a:r>
              <a:rPr lang="en-US" altLang="ko-KR" dirty="0"/>
              <a:t>Advanced topics in digital design.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00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Computers contributed to various industrial, scientific and commercial advances.</a:t>
            </a:r>
          </a:p>
          <a:p>
            <a:r>
              <a:rPr lang="en-US" altLang="ko-KR" dirty="0"/>
              <a:t>Computers currently are the main tools in big complex systems.</a:t>
            </a:r>
          </a:p>
          <a:p>
            <a:r>
              <a:rPr lang="en-US" altLang="ko-KR" dirty="0"/>
              <a:t>The general-purpose digital computers are a good example of a digital system.</a:t>
            </a:r>
          </a:p>
          <a:p>
            <a:r>
              <a:rPr lang="en-US" altLang="ko-KR" dirty="0"/>
              <a:t>Also, Digital phones, digital displays, video games, clocks, learning toys, digital control systems, home appliances, etc.</a:t>
            </a:r>
          </a:p>
          <a:p>
            <a:r>
              <a:rPr lang="en-US" altLang="ko-KR" dirty="0"/>
              <a:t>All digital systems operate based on the same concepts that we will study in this class. The main difference is the complexity of the circuits. </a:t>
            </a:r>
          </a:p>
        </p:txBody>
      </p:sp>
    </p:spTree>
    <p:extLst>
      <p:ext uri="{BB962C8B-B14F-4D97-AF65-F5344CB8AC3E}">
        <p14:creationId xmlns:p14="http://schemas.microsoft.com/office/powerpoint/2010/main" val="44267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Digital vs Analog Systems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97650"/>
          </a:xfrm>
        </p:spPr>
        <p:txBody>
          <a:bodyPr/>
          <a:lstStyle/>
          <a:p>
            <a:r>
              <a:rPr lang="en-US" altLang="ko-KR" dirty="0"/>
              <a:t>The information in the digital systems are represented in discrete rather than continuous forms</a:t>
            </a:r>
          </a:p>
          <a:p>
            <a:endParaRPr lang="en-US" altLang="ko-KR" dirty="0"/>
          </a:p>
          <a:p>
            <a:r>
              <a:rPr lang="en-US" altLang="ko-KR" dirty="0"/>
              <a:t>The systems that are based on continuous forms of information are called analog systems.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53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b="1" dirty="0"/>
              <a:t>Continuous and Discrete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8116" y="1653366"/>
            <a:ext cx="73175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31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 of Digital Systems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3764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Easier in processing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Easier in designing high speed digital circuits.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Provides grater precision and range for dealing with numerical information compared to analog signals.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Give the same set of the inputs, the output of the digital circuit gives similar results to analog circuit. 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The storage and retrieval functions of the information are easier to implement in digital form than in analog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Digital circuits could have built-in error detection and correction.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753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Disadvantages of Digital Systems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World outside a digital computer is analog!</a:t>
            </a:r>
          </a:p>
          <a:p>
            <a:endParaRPr lang="en-US" altLang="ko-KR" dirty="0"/>
          </a:p>
          <a:p>
            <a:r>
              <a:rPr lang="en-US" altLang="ko-KR" dirty="0"/>
              <a:t>Solution 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75190" y="3756454"/>
            <a:ext cx="1476631" cy="1742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Digital system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26707" y="4185850"/>
            <a:ext cx="1124466" cy="874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Analog to Digital Converter (ADC)</a:t>
            </a:r>
            <a:endParaRPr lang="ko-KR" altLang="en-US" sz="8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475838" y="4185849"/>
            <a:ext cx="1124466" cy="874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Digital to Analog Converter (DAC)</a:t>
            </a:r>
            <a:endParaRPr lang="ko-KR" altLang="en-US" sz="800" dirty="0"/>
          </a:p>
        </p:txBody>
      </p:sp>
      <p:sp>
        <p:nvSpPr>
          <p:cNvPr id="7" name="오른쪽 화살표 6"/>
          <p:cNvSpPr/>
          <p:nvPr/>
        </p:nvSpPr>
        <p:spPr>
          <a:xfrm>
            <a:off x="4765074" y="4534154"/>
            <a:ext cx="596214" cy="177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879624" y="4534154"/>
            <a:ext cx="596214" cy="177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1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49CE-0308-4CDA-9F0B-7BFFB1C85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Digital Engineering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01B59-AA73-44AC-A5FF-B3DF298EC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Welcome to Digital Engineering 1</a:t>
            </a:r>
          </a:p>
          <a:p>
            <a:pPr marL="0" indent="0">
              <a:buNone/>
            </a:pPr>
            <a:r>
              <a:rPr lang="en-US" dirty="0"/>
              <a:t>Lecturer: Hilal Tayara 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hilaltayara@jbnu.ac.kr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Office: Global Frontier College, 333</a:t>
            </a:r>
          </a:p>
          <a:p>
            <a:pPr marL="0" indent="0">
              <a:buNone/>
            </a:pPr>
            <a:r>
              <a:rPr lang="en-US" dirty="0"/>
              <a:t>Office hours: Tuesday 09-00 AM - 10.00 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Lectures:</a:t>
            </a:r>
          </a:p>
          <a:p>
            <a:pPr marL="0" indent="0">
              <a:buNone/>
            </a:pPr>
            <a:r>
              <a:rPr lang="en-US" dirty="0"/>
              <a:t>Monday:     15:00-17:00</a:t>
            </a:r>
          </a:p>
          <a:p>
            <a:pPr marL="0" indent="0">
              <a:buNone/>
            </a:pPr>
            <a:r>
              <a:rPr lang="en-US" dirty="0"/>
              <a:t>Wednesday: 15:00-116:00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Due to Covid-19, we will have non-face-to-face classes</a:t>
            </a:r>
          </a:p>
          <a:p>
            <a:pPr marL="0" indent="0">
              <a:buNone/>
            </a:pPr>
            <a:r>
              <a:rPr lang="en-US" dirty="0"/>
              <a:t>All lectures’ materials are uploaded to new LMS</a:t>
            </a:r>
            <a:r>
              <a:rPr lang="en-US"/>
              <a:t>: https://ieilms.jbnu.ac.kr/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 must watch the uploaded videos within a week of upload, so it can be counted attendance.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60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Digital Systems?</a:t>
            </a:r>
            <a:endParaRPr lang="ko-KR" altLang="en-US" dirty="0"/>
          </a:p>
        </p:txBody>
      </p:sp>
      <p:pic>
        <p:nvPicPr>
          <p:cNvPr id="4" name="내용 개체 틀 3" descr="&lt;strong&gt;Samsung&lt;/strong&gt; Galaxy S4 Mini Android &lt;strong&gt;Phone&lt;/strong&gt; Announced | Gadgetsin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68" y="1969668"/>
            <a:ext cx="1451943" cy="1451943"/>
          </a:xfrm>
        </p:spPr>
      </p:pic>
      <p:pic>
        <p:nvPicPr>
          <p:cNvPr id="5" name="그림 4" descr="Juno II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33" y="1844977"/>
            <a:ext cx="1262546" cy="1851734"/>
          </a:xfrm>
          <a:prstGeom prst="rect">
            <a:avLst/>
          </a:prstGeom>
        </p:spPr>
      </p:pic>
      <p:pic>
        <p:nvPicPr>
          <p:cNvPr id="7" name="그림 6" descr="Amazing Nice 7 Best New &lt;strong&gt;Cars&lt;/strong&gt; Sedan, SUV, Sport 2015 Edition - Hermantos Shar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93" y="1969668"/>
            <a:ext cx="2700976" cy="1519299"/>
          </a:xfrm>
          <a:prstGeom prst="rect">
            <a:avLst/>
          </a:prstGeom>
        </p:spPr>
      </p:pic>
      <p:pic>
        <p:nvPicPr>
          <p:cNvPr id="9" name="그림 8" descr="&lt;strong&gt;Kettle&lt;/strong&gt; PNG 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683" y="1755998"/>
            <a:ext cx="2029691" cy="2029691"/>
          </a:xfrm>
          <a:prstGeom prst="rect">
            <a:avLst/>
          </a:prstGeom>
        </p:spPr>
      </p:pic>
      <p:pic>
        <p:nvPicPr>
          <p:cNvPr id="10" name="그림 9" descr="Samsung &lt;strong&gt;TV&lt;/strong&gt; PNG Transparent Images | PNG All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1" y="4509574"/>
            <a:ext cx="2804166" cy="1377699"/>
          </a:xfrm>
          <a:prstGeom prst="rect">
            <a:avLst/>
          </a:prstGeom>
        </p:spPr>
      </p:pic>
      <p:pic>
        <p:nvPicPr>
          <p:cNvPr id="11" name="그림 10" descr="PARTIRE DA ZERO - Hardware e Softwar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31" y="3924733"/>
            <a:ext cx="2857500" cy="2333625"/>
          </a:xfrm>
          <a:prstGeom prst="rect">
            <a:avLst/>
          </a:prstGeom>
        </p:spPr>
      </p:pic>
      <p:pic>
        <p:nvPicPr>
          <p:cNvPr id="13" name="그림 12" descr="Promo Flash: &lt;strong&gt;Smartwatch&lt;/strong&gt; K88H con cardiofrequenzimetro a meno di 48€ - tecnomani.com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254" y="4609056"/>
            <a:ext cx="2032298" cy="11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61018" y="5957609"/>
            <a:ext cx="6850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1946 in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UPenn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C33B48"/>
                </a:solidFill>
                <a:latin typeface="Wingdings" panose="05000000000000000000" pitchFamily="2" charset="2"/>
              </a:rPr>
              <a:t>            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Measured in cubic 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ft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98" y="1953586"/>
            <a:ext cx="5110349" cy="38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5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ENIAC on a Chip</a:t>
            </a:r>
          </a:p>
          <a:p>
            <a:pPr lvl="1"/>
            <a:r>
              <a:rPr lang="en-US" altLang="ko-KR" dirty="0"/>
              <a:t>Introduced 1997</a:t>
            </a:r>
          </a:p>
          <a:p>
            <a:pPr lvl="1"/>
            <a:r>
              <a:rPr lang="en-US" altLang="ko-KR" dirty="0"/>
              <a:t>It had 174,569 transistors</a:t>
            </a:r>
          </a:p>
          <a:p>
            <a:pPr lvl="1"/>
            <a:r>
              <a:rPr lang="en-US" altLang="ko-KR" dirty="0"/>
              <a:t>7.44 mm x 5.29 mm</a:t>
            </a:r>
          </a:p>
          <a:p>
            <a:pPr lvl="1"/>
            <a:r>
              <a:rPr lang="en-US" altLang="ko-KR" dirty="0"/>
              <a:t>0.5 technology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21" y="2255621"/>
            <a:ext cx="4919623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93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Integrated Circuit Revolution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5534"/>
            <a:ext cx="2266950" cy="1838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61" y="2006827"/>
            <a:ext cx="1439759" cy="14357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4810" y="4325127"/>
            <a:ext cx="4617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1958: First integrated circuit (germanium)</a:t>
            </a:r>
          </a:p>
          <a:p>
            <a:r>
              <a:rPr lang="en-US" altLang="ko-KR" dirty="0"/>
              <a:t>Built by Jack </a:t>
            </a:r>
            <a:r>
              <a:rPr lang="en-US" altLang="ko-KR" dirty="0" err="1"/>
              <a:t>Kilby</a:t>
            </a:r>
            <a:r>
              <a:rPr lang="en-US" altLang="ko-KR" dirty="0"/>
              <a:t> at Texas Instruments</a:t>
            </a:r>
          </a:p>
          <a:p>
            <a:r>
              <a:rPr lang="en-US" altLang="ko-KR" dirty="0" err="1"/>
              <a:t>Contailed</a:t>
            </a:r>
            <a:r>
              <a:rPr lang="en-US" altLang="ko-KR" dirty="0"/>
              <a:t> five components : transistors,</a:t>
            </a:r>
          </a:p>
          <a:p>
            <a:r>
              <a:rPr lang="en-US" altLang="ko-KR" dirty="0"/>
              <a:t>resistors and capacitors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49" y="1618268"/>
            <a:ext cx="3895682" cy="27068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600207" y="4568571"/>
            <a:ext cx="4096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263 mm²</a:t>
            </a:r>
          </a:p>
          <a:p>
            <a:r>
              <a:rPr lang="en-US" altLang="ko-KR" dirty="0"/>
              <a:t>731,000,000 transistors</a:t>
            </a:r>
          </a:p>
          <a:p>
            <a:r>
              <a:rPr lang="en-US" altLang="ko-KR" dirty="0"/>
              <a:t>45 nm process</a:t>
            </a:r>
          </a:p>
          <a:p>
            <a:r>
              <a:rPr lang="en-US" altLang="ko-KR" dirty="0"/>
              <a:t>4 cores</a:t>
            </a:r>
          </a:p>
        </p:txBody>
      </p:sp>
    </p:spTree>
    <p:extLst>
      <p:ext uri="{BB962C8B-B14F-4D97-AF65-F5344CB8AC3E}">
        <p14:creationId xmlns:p14="http://schemas.microsoft.com/office/powerpoint/2010/main" val="819078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Moore’s Law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B6631-4ED3-46A5-A990-63ABC9A6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BD11E2-DDFF-48D8-85D7-32D97F3ACB57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8196" name="Picture 2" descr="refer to cap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3507" y="1690688"/>
            <a:ext cx="5638800" cy="3740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838200" y="5612736"/>
            <a:ext cx="640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202122"/>
                </a:solidFill>
                <a:latin typeface="Arial" panose="020B0604020202020204" pitchFamily="34" charset="0"/>
              </a:rPr>
              <a:t>A </a:t>
            </a:r>
            <a:r>
              <a:rPr lang="en-US" altLang="en-US" sz="1200">
                <a:solidFill>
                  <a:srgbClr val="0B0080"/>
                </a:solidFill>
                <a:latin typeface="Arial" panose="020B0604020202020204" pitchFamily="34" charset="0"/>
                <a:hlinkClick r:id="rId4" tooltip="Semi-log plot"/>
              </a:rPr>
              <a:t>semi-log plot</a:t>
            </a:r>
            <a:r>
              <a:rPr lang="en-US" altLang="en-US" sz="1200">
                <a:solidFill>
                  <a:srgbClr val="202122"/>
                </a:solidFill>
                <a:latin typeface="Arial" panose="020B0604020202020204" pitchFamily="34" charset="0"/>
              </a:rPr>
              <a:t> of </a:t>
            </a:r>
            <a:r>
              <a:rPr lang="en-US" altLang="en-US" sz="1200">
                <a:solidFill>
                  <a:srgbClr val="0B0080"/>
                </a:solidFill>
                <a:latin typeface="Arial" panose="020B0604020202020204" pitchFamily="34" charset="0"/>
                <a:hlinkClick r:id="rId5" tooltip="Transistor count"/>
              </a:rPr>
              <a:t>transistor counts</a:t>
            </a:r>
            <a:r>
              <a:rPr lang="en-US" altLang="en-US" sz="1200">
                <a:solidFill>
                  <a:srgbClr val="202122"/>
                </a:solidFill>
                <a:latin typeface="Arial" panose="020B0604020202020204" pitchFamily="34" charset="0"/>
              </a:rPr>
              <a:t> for </a:t>
            </a:r>
            <a:r>
              <a:rPr lang="en-US" altLang="en-US" sz="1200">
                <a:solidFill>
                  <a:srgbClr val="0B0080"/>
                </a:solidFill>
                <a:latin typeface="Arial" panose="020B0604020202020204" pitchFamily="34" charset="0"/>
                <a:hlinkClick r:id="rId6" tooltip="Microprocessors"/>
              </a:rPr>
              <a:t>microprocessors</a:t>
            </a:r>
            <a:r>
              <a:rPr lang="en-US" altLang="en-US" sz="1200">
                <a:solidFill>
                  <a:srgbClr val="202122"/>
                </a:solidFill>
                <a:latin typeface="Arial" panose="020B0604020202020204" pitchFamily="34" charset="0"/>
              </a:rPr>
              <a:t> against dates of introduction, nearly doubling every two years.</a:t>
            </a:r>
            <a:endParaRPr lang="en-US" altLang="en-US" sz="1200"/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auto">
          <a:xfrm>
            <a:off x="1492069" y="6256597"/>
            <a:ext cx="458138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7"/>
              </a:rPr>
              <a:t>https://en.wikipedia.org/wiki/Moore%27s_law</a:t>
            </a:r>
            <a:endParaRPr lang="en-US" altLang="en-US" sz="1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1690688"/>
            <a:ext cx="1028700" cy="14573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82494" y="3260681"/>
            <a:ext cx="31897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Gordon Moore</a:t>
            </a:r>
          </a:p>
          <a:p>
            <a:pPr algn="ctr"/>
            <a:r>
              <a:rPr lang="en-US" altLang="ko-KR" sz="1100" dirty="0"/>
              <a:t>Intel Co-Founder and </a:t>
            </a:r>
            <a:r>
              <a:rPr lang="en-US" altLang="ko-KR" sz="1100" dirty="0" err="1"/>
              <a:t>Chairmain</a:t>
            </a:r>
            <a:r>
              <a:rPr lang="en-US" altLang="ko-KR" sz="1100" dirty="0"/>
              <a:t> Emeritus</a:t>
            </a:r>
          </a:p>
          <a:p>
            <a:pPr algn="ctr"/>
            <a:r>
              <a:rPr lang="en-US" altLang="ko-KR" sz="1100" dirty="0"/>
              <a:t>Image source: Intel Corporation www.intel.com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074C0-6647-4E4F-93D2-21C91E6E0DD2}"/>
              </a:ext>
            </a:extLst>
          </p:cNvPr>
          <p:cNvSpPr txBox="1"/>
          <p:nvPr/>
        </p:nvSpPr>
        <p:spPr>
          <a:xfrm>
            <a:off x="7689078" y="4185267"/>
            <a:ext cx="4283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dirty="0"/>
              <a:t>Moore's law is the observation that the number of transistors in a dense integrated circuit (IC) doubles about every two years. </a:t>
            </a:r>
          </a:p>
        </p:txBody>
      </p:sp>
    </p:spTree>
    <p:extLst>
      <p:ext uri="{BB962C8B-B14F-4D97-AF65-F5344CB8AC3E}">
        <p14:creationId xmlns:p14="http://schemas.microsoft.com/office/powerpoint/2010/main" val="113560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14 nm Intel Core M Processor</a:t>
            </a:r>
          </a:p>
        </p:txBody>
      </p:sp>
      <p:pic>
        <p:nvPicPr>
          <p:cNvPr id="9219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1" y="1585914"/>
            <a:ext cx="4391025" cy="34575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F1982-09F2-4718-B886-0B45C9BE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C3FC4-6D87-43AB-B240-1E339A11D134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2133600" y="5133975"/>
            <a:ext cx="13271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900"/>
              <a:t>https://www.intel.com/content/dam/www/public/us/en/documents/technology-briefs/bohr-14nm-idf-2014-brief.pdf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1544595" y="5989639"/>
            <a:ext cx="831219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Gill Sans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hlinkClick r:id="rId3"/>
              </a:rPr>
              <a:t>https://www.intel.com/content/www/us/en/silicon-innovations/intel-14nm-technology.html</a:t>
            </a:r>
            <a:endParaRPr lang="en-US" altLang="en-US" sz="1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9223" name="Picture 2" descr="14 nm vs 22 nm comparison ch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31" y="1878280"/>
            <a:ext cx="41989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995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9629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The process of shrinking the layout in which every dimension is reduced by a factor is called Scaling.</a:t>
            </a:r>
          </a:p>
          <a:p>
            <a:endParaRPr lang="en-US" altLang="ko-KR" dirty="0"/>
          </a:p>
          <a:p>
            <a:r>
              <a:rPr lang="en-US" altLang="ko-KR" dirty="0"/>
              <a:t>Transistors become “Smaller, faster and consume less power”.</a:t>
            </a:r>
          </a:p>
          <a:p>
            <a:endParaRPr lang="en-US" altLang="ko-KR" dirty="0"/>
          </a:p>
          <a:p>
            <a:r>
              <a:rPr lang="en-US" altLang="ko-KR" dirty="0"/>
              <a:t>Designs have smaller die sizes, higher yield and increased performance. 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004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Design complexity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412" y="2999618"/>
            <a:ext cx="71151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1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1A5A-783A-478B-86C0-5B5CB93F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A9B0-D9EC-471E-AB53-F19EAC4C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Boolean Algebra</a:t>
            </a:r>
          </a:p>
          <a:p>
            <a:r>
              <a:rPr lang="en-US" dirty="0" err="1"/>
              <a:t>Karnaugh</a:t>
            </a:r>
            <a:r>
              <a:rPr lang="en-US" dirty="0"/>
              <a:t> Maps</a:t>
            </a:r>
          </a:p>
          <a:p>
            <a:r>
              <a:rPr lang="en-US" dirty="0"/>
              <a:t>Combinational circuits</a:t>
            </a:r>
          </a:p>
          <a:p>
            <a:r>
              <a:rPr lang="en-US" dirty="0"/>
              <a:t>Sequential circuits</a:t>
            </a:r>
          </a:p>
          <a:p>
            <a:r>
              <a:rPr lang="en-US" dirty="0"/>
              <a:t>Finite state machines</a:t>
            </a:r>
          </a:p>
          <a:p>
            <a:r>
              <a:rPr lang="en-US" dirty="0"/>
              <a:t>Multiplexers, Decoders, …</a:t>
            </a:r>
          </a:p>
          <a:p>
            <a:r>
              <a:rPr lang="en-US" dirty="0"/>
              <a:t>Flip-Flops</a:t>
            </a:r>
          </a:p>
          <a:p>
            <a:r>
              <a:rPr lang="en-US" dirty="0"/>
              <a:t>Introduction to FPGA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8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9049" y="1690688"/>
            <a:ext cx="10624751" cy="4486276"/>
          </a:xfrm>
        </p:spPr>
        <p:txBody>
          <a:bodyPr/>
          <a:lstStyle/>
          <a:p>
            <a:r>
              <a:rPr lang="en-US" altLang="ko-KR" dirty="0"/>
              <a:t>Arduino programming (4 projects)</a:t>
            </a:r>
          </a:p>
          <a:p>
            <a:endParaRPr lang="ko-KR" altLang="en-US" dirty="0"/>
          </a:p>
        </p:txBody>
      </p:sp>
      <p:pic>
        <p:nvPicPr>
          <p:cNvPr id="3074" name="Picture 2" descr="https://store-cdn.arduino.cc/usa/catalog/product/cache/1/image/500x375/f8876a31b63532bbba4e781c30024a0a/a/k/akx00002_unbox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42" y="2676434"/>
            <a:ext cx="4168371" cy="312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13" y="2676435"/>
            <a:ext cx="4168369" cy="312627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47027" y="1949516"/>
            <a:ext cx="3390672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Six Arduino 101 boards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Six Arduino Education shields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More than 10 mini breadboards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Set of electronic components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Set of sensors and actuators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Media and storage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Set of cables</a:t>
            </a:r>
          </a:p>
        </p:txBody>
      </p:sp>
    </p:spTree>
    <p:extLst>
      <p:ext uri="{BB962C8B-B14F-4D97-AF65-F5344CB8AC3E}">
        <p14:creationId xmlns:p14="http://schemas.microsoft.com/office/powerpoint/2010/main" val="348693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46081-60DB-423D-A59C-768633B2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TC Module 02-01 Basketball">
            <a:hlinkClick r:id="" action="ppaction://media"/>
            <a:extLst>
              <a:ext uri="{FF2B5EF4-FFF2-40B4-BE49-F238E27FC236}">
                <a16:creationId xmlns:a16="http://schemas.microsoft.com/office/drawing/2014/main" id="{DD669AA0-FE96-4B60-9AD4-9E4D270AA1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944" y="550507"/>
            <a:ext cx="9870111" cy="5551812"/>
          </a:xfrm>
        </p:spPr>
      </p:pic>
    </p:spTree>
    <p:extLst>
      <p:ext uri="{BB962C8B-B14F-4D97-AF65-F5344CB8AC3E}">
        <p14:creationId xmlns:p14="http://schemas.microsoft.com/office/powerpoint/2010/main" val="388674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854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10B85-F954-4149-A411-EA171397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TC Module 02-04 Pong">
            <a:hlinkClick r:id="" action="ppaction://media"/>
            <a:extLst>
              <a:ext uri="{FF2B5EF4-FFF2-40B4-BE49-F238E27FC236}">
                <a16:creationId xmlns:a16="http://schemas.microsoft.com/office/drawing/2014/main" id="{3A836C38-7967-4ABD-A8F0-FF9A5AE10E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8295" y="942392"/>
            <a:ext cx="9455409" cy="5318547"/>
          </a:xfrm>
        </p:spPr>
      </p:pic>
    </p:spTree>
    <p:extLst>
      <p:ext uri="{BB962C8B-B14F-4D97-AF65-F5344CB8AC3E}">
        <p14:creationId xmlns:p14="http://schemas.microsoft.com/office/powerpoint/2010/main" val="15084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484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4A9FD-3C4D-4A89-AC3A-6C3E0D15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TC Module 04-05 Magic Box">
            <a:hlinkClick r:id="" action="ppaction://media"/>
            <a:extLst>
              <a:ext uri="{FF2B5EF4-FFF2-40B4-BE49-F238E27FC236}">
                <a16:creationId xmlns:a16="http://schemas.microsoft.com/office/drawing/2014/main" id="{C06D5479-6550-408D-9A3D-CDE7AF9620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179" y="704412"/>
            <a:ext cx="9687641" cy="5449175"/>
          </a:xfrm>
        </p:spPr>
      </p:pic>
    </p:spTree>
    <p:extLst>
      <p:ext uri="{BB962C8B-B14F-4D97-AF65-F5344CB8AC3E}">
        <p14:creationId xmlns:p14="http://schemas.microsoft.com/office/powerpoint/2010/main" val="376364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027FD-31CB-41AB-8613-827D1436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TC Module 04-01 Camera Robot">
            <a:hlinkClick r:id="" action="ppaction://media"/>
            <a:extLst>
              <a:ext uri="{FF2B5EF4-FFF2-40B4-BE49-F238E27FC236}">
                <a16:creationId xmlns:a16="http://schemas.microsoft.com/office/drawing/2014/main" id="{85035CE4-F2E2-42AB-BB2F-CBF19FCC21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4120" y="671755"/>
            <a:ext cx="9803760" cy="5514490"/>
          </a:xfrm>
        </p:spPr>
      </p:pic>
    </p:spTree>
    <p:extLst>
      <p:ext uri="{BB962C8B-B14F-4D97-AF65-F5344CB8AC3E}">
        <p14:creationId xmlns:p14="http://schemas.microsoft.com/office/powerpoint/2010/main" val="14435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5B6E0-9B13-4315-8BE7-750A6304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TC Module 04-06 Tickle Robot">
            <a:hlinkClick r:id="" action="ppaction://media"/>
            <a:extLst>
              <a:ext uri="{FF2B5EF4-FFF2-40B4-BE49-F238E27FC236}">
                <a16:creationId xmlns:a16="http://schemas.microsoft.com/office/drawing/2014/main" id="{C7CBB5F8-5698-43A9-825A-3C7CAC52FC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650" y="648428"/>
            <a:ext cx="9886700" cy="5561143"/>
          </a:xfrm>
        </p:spPr>
      </p:pic>
    </p:spTree>
    <p:extLst>
      <p:ext uri="{BB962C8B-B14F-4D97-AF65-F5344CB8AC3E}">
        <p14:creationId xmlns:p14="http://schemas.microsoft.com/office/powerpoint/2010/main" val="291546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774</Words>
  <Application>Microsoft Office PowerPoint</Application>
  <PresentationFormat>Widescreen</PresentationFormat>
  <Paragraphs>122</Paragraphs>
  <Slides>27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Gill Sans</vt:lpstr>
      <vt:lpstr>맑은 고딕</vt:lpstr>
      <vt:lpstr>Arial</vt:lpstr>
      <vt:lpstr>Wingdings</vt:lpstr>
      <vt:lpstr>Office 테마</vt:lpstr>
      <vt:lpstr>Digital Engineering 1</vt:lpstr>
      <vt:lpstr>Digital Engineering 1</vt:lpstr>
      <vt:lpstr>Contents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Books</vt:lpstr>
      <vt:lpstr>Grading</vt:lpstr>
      <vt:lpstr>Course Overview</vt:lpstr>
      <vt:lpstr>Motivation</vt:lpstr>
      <vt:lpstr>Digital vs Analog Systems</vt:lpstr>
      <vt:lpstr>Continuous and Discrete</vt:lpstr>
      <vt:lpstr>Advantages of Digital Systems</vt:lpstr>
      <vt:lpstr>Disadvantages of Digital Systems</vt:lpstr>
      <vt:lpstr>Digital Systems?</vt:lpstr>
      <vt:lpstr>PowerPoint Presentation</vt:lpstr>
      <vt:lpstr>PowerPoint Presentation</vt:lpstr>
      <vt:lpstr>Integrated Circuit Revolution</vt:lpstr>
      <vt:lpstr>Moore’s Law </vt:lpstr>
      <vt:lpstr>14 nm Intel Core M Processor</vt:lpstr>
      <vt:lpstr>Scaling</vt:lpstr>
      <vt:lpstr>Design complexity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타야라히랄</cp:lastModifiedBy>
  <cp:revision>65</cp:revision>
  <dcterms:created xsi:type="dcterms:W3CDTF">2021-01-29T01:56:07Z</dcterms:created>
  <dcterms:modified xsi:type="dcterms:W3CDTF">2022-02-25T07:49:08Z</dcterms:modified>
</cp:coreProperties>
</file>